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7" r:id="rId5"/>
  </p:sldIdLst>
  <p:sldSz cx="48769588" cy="27432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9" d="100"/>
          <a:sy n="19" d="100"/>
        </p:scale>
        <p:origin x="3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199" y="4489452"/>
            <a:ext cx="36577191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199" y="14408152"/>
            <a:ext cx="36577191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5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900737" y="1460500"/>
            <a:ext cx="10515942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2909" y="1460500"/>
            <a:ext cx="30938207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0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508" y="6838954"/>
            <a:ext cx="4206377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7508" y="18357854"/>
            <a:ext cx="4206377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909" y="7302500"/>
            <a:ext cx="20727075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9604" y="7302500"/>
            <a:ext cx="20727075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6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61" y="1460502"/>
            <a:ext cx="4206377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263" y="6724652"/>
            <a:ext cx="2063182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263" y="10020300"/>
            <a:ext cx="20631820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9604" y="6724652"/>
            <a:ext cx="20733427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689604" y="10020300"/>
            <a:ext cx="20733427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8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2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63" y="1828800"/>
            <a:ext cx="15729460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3427" y="3949702"/>
            <a:ext cx="24689604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263" y="8229600"/>
            <a:ext cx="15729460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6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63" y="1828800"/>
            <a:ext cx="15729460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733427" y="3949702"/>
            <a:ext cx="24689604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263" y="8229600"/>
            <a:ext cx="15729460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1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909" y="1460502"/>
            <a:ext cx="4206377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909" y="7302500"/>
            <a:ext cx="4206377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2909" y="25425402"/>
            <a:ext cx="10973157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7E68-6D54-A14B-8F74-5E4A855AF2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54926" y="25425402"/>
            <a:ext cx="16459736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43522" y="25425402"/>
            <a:ext cx="10973157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C2D52-480F-E749-A07E-D250751ED8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59283-F1B9-1836-A5FD-28C6DF65A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2390F9A6-32C3-45C1-F66A-287CF29C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9588" cy="27432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6F57C-9DED-03E6-7AA9-78E7018B54F7}"/>
              </a:ext>
            </a:extLst>
          </p:cNvPr>
          <p:cNvSpPr txBox="1"/>
          <p:nvPr/>
        </p:nvSpPr>
        <p:spPr>
          <a:xfrm>
            <a:off x="28113312" y="9692640"/>
            <a:ext cx="12261946" cy="7956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/>
              <a:t>POIVRONS FARCIES </a:t>
            </a:r>
          </a:p>
          <a:p>
            <a:pPr algn="ctr"/>
            <a:r>
              <a:rPr lang="en-US" sz="8800" dirty="0"/>
              <a:t>AUX QUINOA ET SALADE</a:t>
            </a:r>
          </a:p>
          <a:p>
            <a:pPr algn="ctr"/>
            <a:endParaRPr lang="en-US" sz="8800" dirty="0"/>
          </a:p>
          <a:p>
            <a:pPr algn="ctr"/>
            <a:r>
              <a:rPr lang="en-US" sz="6600" dirty="0"/>
              <a:t>STUFFED PEPPERS </a:t>
            </a:r>
          </a:p>
          <a:p>
            <a:pPr algn="ctr"/>
            <a:r>
              <a:rPr lang="en-US" sz="6600"/>
              <a:t>QUINOA &amp; SALAD</a:t>
            </a:r>
            <a:endParaRPr lang="en-US" sz="8800" dirty="0"/>
          </a:p>
          <a:p>
            <a:pPr algn="ctr"/>
            <a:endParaRPr lang="en-US" sz="8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3DA9D-0BC6-080E-E2C9-4AE54D30A967}"/>
              </a:ext>
            </a:extLst>
          </p:cNvPr>
          <p:cNvSpPr txBox="1"/>
          <p:nvPr/>
        </p:nvSpPr>
        <p:spPr>
          <a:xfrm>
            <a:off x="31927780" y="20067814"/>
            <a:ext cx="46330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/>
              <a:t>14,99 $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7A646A-47E8-5CE8-0124-9F625E8CE490}"/>
              </a:ext>
            </a:extLst>
          </p:cNvPr>
          <p:cNvSpPr txBox="1"/>
          <p:nvPr/>
        </p:nvSpPr>
        <p:spPr>
          <a:xfrm>
            <a:off x="29599465" y="4901973"/>
            <a:ext cx="7653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 </a:t>
            </a:r>
            <a:r>
              <a:rPr lang="fr-CA" sz="7200" dirty="0"/>
              <a:t>30 JANVIER 2025</a:t>
            </a:r>
          </a:p>
        </p:txBody>
      </p:sp>
    </p:spTree>
    <p:extLst>
      <p:ext uri="{BB962C8B-B14F-4D97-AF65-F5344CB8AC3E}">
        <p14:creationId xmlns:p14="http://schemas.microsoft.com/office/powerpoint/2010/main" val="318782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8F202C-31CD-1546-AF99-4E3433F676B6}" vid="{72D52F3E-A01A-6543-A252-9A436516D87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8B5C2A633284597D64BDC28996CDE" ma:contentTypeVersion="13" ma:contentTypeDescription="Create a new document." ma:contentTypeScope="" ma:versionID="f422f85283c26b23e4d0e8c44f51f93f">
  <xsd:schema xmlns:xsd="http://www.w3.org/2001/XMLSchema" xmlns:xs="http://www.w3.org/2001/XMLSchema" xmlns:p="http://schemas.microsoft.com/office/2006/metadata/properties" xmlns:ns2="c37f1129-a7c2-4b93-99db-ce5c660ddf14" xmlns:ns3="411aa835-2b58-4e95-a6a0-0df49e61b69f" targetNamespace="http://schemas.microsoft.com/office/2006/metadata/properties" ma:root="true" ma:fieldsID="acbe5c594bb60cd0004ee724e468a867" ns2:_="" ns3:_="">
    <xsd:import namespace="c37f1129-a7c2-4b93-99db-ce5c660ddf14"/>
    <xsd:import namespace="411aa835-2b58-4e95-a6a0-0df49e61b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f1129-a7c2-4b93-99db-ce5c660dd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aa835-2b58-4e95-a6a0-0df49e61b69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c673946-e7f1-48de-8e43-559cf3328801}" ma:internalName="TaxCatchAll" ma:showField="CatchAllData" ma:web="411aa835-2b58-4e95-a6a0-0df49e61b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1aa835-2b58-4e95-a6a0-0df49e61b69f" xsi:nil="true"/>
    <lcf76f155ced4ddcb4097134ff3c332f xmlns="c37f1129-a7c2-4b93-99db-ce5c660ddf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0F4E78-A073-47BE-B2C2-F4A456B3C0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FF9C1-DB9F-4C03-8359-4A2C6CCD6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f1129-a7c2-4b93-99db-ce5c660ddf14"/>
    <ds:schemaRef ds:uri="411aa835-2b58-4e95-a6a0-0df49e61b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0B4970-B89D-4EF8-8D32-21B9909B7CA2}">
  <ds:schemaRefs>
    <ds:schemaRef ds:uri="http://purl.org/dc/terms/"/>
    <ds:schemaRef ds:uri="http://schemas.microsoft.com/office/infopath/2007/PartnerControls"/>
    <ds:schemaRef ds:uri="http://www.w3.org/XML/1998/namespace"/>
    <ds:schemaRef ds:uri="c37f1129-a7c2-4b93-99db-ce5c660ddf14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11aa835-2b58-4e95-a6a0-0df49e61b69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3690</TotalTime>
  <Words>17</Words>
  <Application>Microsoft Office PowerPoint</Application>
  <PresentationFormat>Personnalisé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Nanette, Rudy</dc:creator>
  <cp:lastModifiedBy>Dubuc, Louise</cp:lastModifiedBy>
  <cp:revision>9</cp:revision>
  <cp:lastPrinted>2025-01-09T16:56:39Z</cp:lastPrinted>
  <dcterms:created xsi:type="dcterms:W3CDTF">2024-12-13T18:16:36Z</dcterms:created>
  <dcterms:modified xsi:type="dcterms:W3CDTF">2025-01-09T16:56:40Z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0x010100CE18B5C2A633284597D64BDC28996CDE</vt:lpwstr>
  </property>
</Properties>
</file>